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78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6" d="100"/>
          <a:sy n="106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9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6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407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8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846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35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3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5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8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4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DC5A-88D9-3E48-87A8-37E9288B1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Sentiment Analysis for Amazon Reviews</a:t>
            </a:r>
            <a:br>
              <a:rPr lang="en-US" b="1" dirty="0"/>
            </a:br>
            <a:r>
              <a:rPr lang="en-US" b="1" dirty="0">
                <a:solidFill>
                  <a:srgbClr val="002060"/>
                </a:solidFill>
              </a:rPr>
              <a:t>Milestone-2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CD61-C6F1-1544-A371-8B76B00FF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</a:rPr>
              <a:t>Huseyin</a:t>
            </a:r>
            <a:r>
              <a:rPr lang="en-US" b="1" dirty="0">
                <a:solidFill>
                  <a:srgbClr val="0070C0"/>
                </a:solidFill>
              </a:rPr>
              <a:t> YILMAZ</a:t>
            </a:r>
          </a:p>
        </p:txBody>
      </p:sp>
    </p:spTree>
    <p:extLst>
      <p:ext uri="{BB962C8B-B14F-4D97-AF65-F5344CB8AC3E}">
        <p14:creationId xmlns:p14="http://schemas.microsoft.com/office/powerpoint/2010/main" val="225197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Average f-1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ABFF-5152-C14F-92DB-5583054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8" y="2021113"/>
            <a:ext cx="10357451" cy="4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Minor f-1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8F278-068F-A048-B6F2-BC160D70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905000"/>
            <a:ext cx="10642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79642-C1E4-2840-AF87-6DB2EB90BBBC}"/>
              </a:ext>
            </a:extLst>
          </p:cNvPr>
          <p:cNvSpPr txBox="1"/>
          <p:nvPr/>
        </p:nvSpPr>
        <p:spPr>
          <a:xfrm>
            <a:off x="2307772" y="2336801"/>
            <a:ext cx="888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submitted before, Milestone-1 presentation slides intentionally not added. </a:t>
            </a:r>
          </a:p>
          <a:p>
            <a:pPr algn="ctr"/>
            <a:r>
              <a:rPr lang="en-US" sz="2400" dirty="0"/>
              <a:t>Final presentation will cover all.</a:t>
            </a:r>
          </a:p>
        </p:txBody>
      </p:sp>
    </p:spTree>
    <p:extLst>
      <p:ext uri="{BB962C8B-B14F-4D97-AF65-F5344CB8AC3E}">
        <p14:creationId xmlns:p14="http://schemas.microsoft.com/office/powerpoint/2010/main" val="196448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3EC47-9891-F640-8092-CC173DB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2487" y="2345683"/>
            <a:ext cx="3992732" cy="576262"/>
          </a:xfrm>
        </p:spPr>
        <p:txBody>
          <a:bodyPr/>
          <a:lstStyle/>
          <a:p>
            <a:r>
              <a:rPr lang="en-US" dirty="0"/>
              <a:t>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1FF8-8D1F-E441-A3A9-A36510753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9212" y="2946010"/>
            <a:ext cx="4342893" cy="3354060"/>
          </a:xfrm>
        </p:spPr>
        <p:txBody>
          <a:bodyPr>
            <a:noAutofit/>
          </a:bodyPr>
          <a:lstStyle/>
          <a:p>
            <a:r>
              <a:rPr lang="en-US" dirty="0"/>
              <a:t>- Logistic Regression </a:t>
            </a:r>
          </a:p>
          <a:p>
            <a:r>
              <a:rPr lang="en-US" dirty="0"/>
              <a:t>- Linear SVM </a:t>
            </a:r>
          </a:p>
          <a:p>
            <a:r>
              <a:rPr lang="en-US" dirty="0"/>
              <a:t>- Naive Bayes </a:t>
            </a:r>
          </a:p>
          <a:p>
            <a:r>
              <a:rPr lang="en-US" dirty="0"/>
              <a:t>- Kernel SVM </a:t>
            </a:r>
          </a:p>
          <a:p>
            <a:r>
              <a:rPr lang="en-US" dirty="0"/>
              <a:t>- KNN </a:t>
            </a:r>
          </a:p>
          <a:p>
            <a:r>
              <a:rPr lang="en-US" dirty="0"/>
              <a:t>- Random Forest </a:t>
            </a:r>
          </a:p>
          <a:p>
            <a:r>
              <a:rPr lang="en-US" dirty="0"/>
              <a:t>- Gradient Boosting </a:t>
            </a:r>
          </a:p>
          <a:p>
            <a:r>
              <a:rPr lang="en-US" dirty="0"/>
              <a:t>- </a:t>
            </a:r>
            <a:r>
              <a:rPr lang="en-US" dirty="0" err="1"/>
              <a:t>XGBoost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11204-A30B-6E4E-88BD-CC26B01D5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5523" y="2342455"/>
            <a:ext cx="3999001" cy="576262"/>
          </a:xfrm>
        </p:spPr>
        <p:txBody>
          <a:bodyPr/>
          <a:lstStyle/>
          <a:p>
            <a:r>
              <a:rPr lang="en-US" dirty="0"/>
              <a:t>BOW Methods: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59745-8851-B24F-9B42-3F77D994F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7" y="2942782"/>
            <a:ext cx="4338674" cy="3354060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CountVectorizer</a:t>
            </a:r>
            <a:r>
              <a:rPr lang="en-US" dirty="0"/>
              <a:t> </a:t>
            </a:r>
          </a:p>
          <a:p>
            <a:r>
              <a:rPr lang="en-US" dirty="0"/>
              <a:t>- </a:t>
            </a:r>
            <a:r>
              <a:rPr lang="en-US" dirty="0" err="1"/>
              <a:t>TfIdfVectorizer</a:t>
            </a:r>
            <a:r>
              <a:rPr lang="en-US" dirty="0"/>
              <a:t> </a:t>
            </a:r>
          </a:p>
          <a:p>
            <a:r>
              <a:rPr lang="en-US" dirty="0"/>
              <a:t>- </a:t>
            </a:r>
            <a:r>
              <a:rPr lang="en-US" dirty="0" err="1"/>
              <a:t>HashingVectorizer</a:t>
            </a:r>
            <a:r>
              <a:rPr lang="en-US" dirty="0"/>
              <a:t> </a:t>
            </a:r>
          </a:p>
          <a:p>
            <a:r>
              <a:rPr lang="en-US" dirty="0"/>
              <a:t>- PCA with SMOTE Combination </a:t>
            </a:r>
          </a:p>
          <a:p>
            <a:r>
              <a:rPr lang="en-US" dirty="0"/>
              <a:t>- Truncated SVD with SMOTE Combination </a:t>
            </a:r>
          </a:p>
          <a:p>
            <a:r>
              <a:rPr lang="en-US" dirty="0"/>
              <a:t>- Word2Vec 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79E73-3407-4F40-98F6-0FBA67030BE7}"/>
              </a:ext>
            </a:extLst>
          </p:cNvPr>
          <p:cNvSpPr/>
          <p:nvPr/>
        </p:nvSpPr>
        <p:spPr>
          <a:xfrm>
            <a:off x="2626903" y="1686114"/>
            <a:ext cx="9079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Seven different traditional algorithms were implemented with six different methods. </a:t>
            </a:r>
          </a:p>
        </p:txBody>
      </p:sp>
    </p:spTree>
    <p:extLst>
      <p:ext uri="{BB962C8B-B14F-4D97-AF65-F5344CB8AC3E}">
        <p14:creationId xmlns:p14="http://schemas.microsoft.com/office/powerpoint/2010/main" val="360648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Count-Vectorizing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410BD-F455-124A-8DA9-63BA2566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1734346"/>
            <a:ext cx="8146945" cy="48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 err="1">
                <a:solidFill>
                  <a:srgbClr val="7030A0"/>
                </a:solidFill>
              </a:rPr>
              <a:t>Tf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idf</a:t>
            </a:r>
            <a:r>
              <a:rPr lang="en-US" sz="2400" dirty="0">
                <a:solidFill>
                  <a:srgbClr val="7030A0"/>
                </a:solidFill>
              </a:rPr>
              <a:t> -Vectorizing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E37F3-6EC4-114F-BA76-D7CFAC71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649732"/>
            <a:ext cx="8524421" cy="50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Hashing-Vectorizing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04569-5A02-2A41-A8B0-4794D9C3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740080"/>
            <a:ext cx="9186326" cy="48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PCA-SMOTE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0979-9B67-A942-A765-96B7A41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837893"/>
            <a:ext cx="9014876" cy="45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Truncated SVD-SMOTE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C21FE-0D54-4A48-8EB6-D4E87911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797847"/>
            <a:ext cx="9167276" cy="46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/>
            </a:br>
            <a:r>
              <a:rPr lang="en-US" sz="2400">
                <a:solidFill>
                  <a:srgbClr val="7030A0"/>
                </a:solidFill>
              </a:rPr>
              <a:t>Word2Vec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0F86-5BF5-F443-A215-D7543ADF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801132"/>
            <a:ext cx="9179976" cy="48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793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{3CDDA1B6-40C4-3D43-BAB4-4E1433899071}tf10001069</Template>
  <TotalTime>124</TotalTime>
  <Words>77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  Sentiment Analysis for Amazon Reviews Milestone-2 </vt:lpstr>
      <vt:lpstr>PowerPoint Presentation</vt:lpstr>
      <vt:lpstr>Modeling with Machine Learning General</vt:lpstr>
      <vt:lpstr>Modeling with Machine Learning Count-Vectorizing</vt:lpstr>
      <vt:lpstr>Modeling with Machine Learning Tf idf -Vectorizing</vt:lpstr>
      <vt:lpstr>Modeling with Machine Learning Hashing-Vectorizing</vt:lpstr>
      <vt:lpstr>Modeling with Machine Learning PCA-SMOTE Combination</vt:lpstr>
      <vt:lpstr>Modeling with Machine Learning Truncated SVD-SMOTE Combination</vt:lpstr>
      <vt:lpstr>Modeling with Machine Learning Word2Vec</vt:lpstr>
      <vt:lpstr>Modeling with Machine Learning Average f-1 scores</vt:lpstr>
      <vt:lpstr>Modeling with Machine Learning Minor f-1 scores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Sentiment Analysis for Amazon Reviews Milestone-1 </dc:title>
  <dc:creator>hüseyin yılmaz</dc:creator>
  <cp:lastModifiedBy>hüseyin yılmaz</cp:lastModifiedBy>
  <cp:revision>10</cp:revision>
  <dcterms:created xsi:type="dcterms:W3CDTF">2019-02-26T19:47:42Z</dcterms:created>
  <dcterms:modified xsi:type="dcterms:W3CDTF">2019-02-27T18:51:10Z</dcterms:modified>
</cp:coreProperties>
</file>